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62fdc9191e0e4f6a"/>
  </p:sldMasterIdLst>
  <p:sldIdLst>
    <p:sldId id="257" r:id="R58f90f20d0f44d3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62fdc9191e0e4f6a" /><Relationship Type="http://schemas.openxmlformats.org/officeDocument/2006/relationships/theme" Target="/ppt/slideMasters/theme/theme2.xml" Id="Rc7c94c8e7f09448c" /><Relationship Type="http://schemas.openxmlformats.org/officeDocument/2006/relationships/slide" Target="/ppt/slides/slide2.xml" Id="R58f90f20d0f44d36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0d48ed20db34320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21db3d2f1924e1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69da364e0e014107" /><Relationship Type="http://schemas.openxmlformats.org/officeDocument/2006/relationships/slideMaster" Target="/ppt/slideMasters/slideMaster2.xml" Id="Rdb0e3a833b0a4c9b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b69871e3b084ba9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69da364e0e0141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5965bc07b4f040c9" /><Relationship Type="http://schemas.openxmlformats.org/officeDocument/2006/relationships/slideLayout" Target="/ppt/slideLayouts/slideLayout2.xml" Id="R6b83c144849b4c5b" /><Relationship Type="http://schemas.openxmlformats.org/officeDocument/2006/relationships/slideLayout" Target="/ppt/slideLayouts/slideLayout3.xml" Id="Rc48182bfb9e849b5" /><Relationship Type="http://schemas.openxmlformats.org/officeDocument/2006/relationships/slideLayout" Target="/ppt/slideLayouts/slideLayout4.xml" Id="R72ba83048b83456c" /><Relationship Type="http://schemas.openxmlformats.org/officeDocument/2006/relationships/slideLayout" Target="/ppt/slideLayouts/slideLayout5.xml" Id="R5b489e2890a6441a" /><Relationship Type="http://schemas.openxmlformats.org/officeDocument/2006/relationships/image" Target="/ppt/media/image2.bin" Id="R6ae421e7042546de" /><Relationship Type="http://schemas.openxmlformats.org/officeDocument/2006/relationships/image" Target="/ppt/media/image.bin" Id="R16814b71a4444d9e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6ae421e7042546de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16814b71a4444d9e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72ba83048b83456c"/>
    <p:sldLayoutId id="2147483652" r:id="Rc48182bfb9e849b5"/>
    <p:sldLayoutId id="2147483651" r:id="R6b83c144849b4c5b"/>
    <p:sldLayoutId id="2147483654" r:id="R5b489e2890a6441a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319ec52a73ac47de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Morängatan 9 och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2017-02-01T10:48:21.263Z</dcterms:created>
  <dcterms:modified xsi:type="dcterms:W3CDTF">2017-02-01T10:48:21.263Z</dcterms:modified>
</cp:coreProperties>
</file>